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7"/>
  </p:handoutMasterIdLst>
  <p:sldIdLst>
    <p:sldId id="286" r:id="rId2"/>
    <p:sldId id="287" r:id="rId3"/>
    <p:sldId id="288" r:id="rId4"/>
    <p:sldId id="261" r:id="rId5"/>
    <p:sldId id="257" r:id="rId6"/>
    <p:sldId id="262" r:id="rId7"/>
    <p:sldId id="279" r:id="rId8"/>
    <p:sldId id="263" r:id="rId9"/>
    <p:sldId id="264" r:id="rId10"/>
    <p:sldId id="265" r:id="rId11"/>
    <p:sldId id="266" r:id="rId12"/>
    <p:sldId id="267" r:id="rId13"/>
    <p:sldId id="29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95" r:id="rId31"/>
    <p:sldId id="289" r:id="rId32"/>
    <p:sldId id="296" r:id="rId33"/>
    <p:sldId id="292" r:id="rId34"/>
    <p:sldId id="297" r:id="rId35"/>
    <p:sldId id="29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49" autoAdjust="0"/>
    <p:restoredTop sz="94614" autoAdjust="0"/>
  </p:normalViewPr>
  <p:slideViewPr>
    <p:cSldViewPr>
      <p:cViewPr>
        <p:scale>
          <a:sx n="81" d="100"/>
          <a:sy n="81" d="100"/>
        </p:scale>
        <p:origin x="-9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1F544-6C65-46F3-9010-3CBE8535F36A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4235-25C7-42A0-9227-647BFE1AA9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0162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5BB0407-A8AF-4161-BF10-4F6FAB2096D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BB0407-A8AF-4161-BF10-4F6FAB2096D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5BB0407-A8AF-4161-BF10-4F6FAB2096D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BB0407-A8AF-4161-BF10-4F6FAB2096D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5BB0407-A8AF-4161-BF10-4F6FAB2096D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BB0407-A8AF-4161-BF10-4F6FAB2096D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BB0407-A8AF-4161-BF10-4F6FAB2096D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BB0407-A8AF-4161-BF10-4F6FAB2096D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5BB0407-A8AF-4161-BF10-4F6FAB2096D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BB0407-A8AF-4161-BF10-4F6FAB2096D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BB0407-A8AF-4161-BF10-4F6FAB2096D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5BB0407-A8AF-4161-BF10-4F6FAB2096D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707320_ja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0098" y="0"/>
            <a:ext cx="9166860" cy="685800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3568" y="836712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Презентация по окружающему миру в старшей группе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916832"/>
            <a:ext cx="75751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«Народные игрушки»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3933056"/>
            <a:ext cx="1798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воспитатель </a:t>
            </a:r>
          </a:p>
          <a:p>
            <a:r>
              <a:rPr lang="ru-RU" dirty="0" err="1" smtClean="0"/>
              <a:t>Бигалеева</a:t>
            </a:r>
            <a:r>
              <a:rPr lang="ru-RU" dirty="0" smtClean="0"/>
              <a:t> А.С.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55892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63688" y="551723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dirty="0" smtClean="0"/>
              <a:t>МОБУ «УГОЛЬНАЯ СОШ» ДГ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544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1137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3744416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я подружки из Майдана,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Могу я стать звездой экрана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Украшен мой наряд цветами,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Сияющими лепестками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ягодами разными, спелыми и красными!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9278757_pohlov___maydanovskay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548680"/>
            <a:ext cx="3456384" cy="540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5617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208912" cy="5544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4435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6-031-CHto-novogo-uznali-na-urok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2996952"/>
            <a:ext cx="3816424" cy="3382516"/>
          </a:xfrm>
          <a:prstGeom prst="rect">
            <a:avLst/>
          </a:prstGeom>
        </p:spPr>
      </p:pic>
      <p:pic>
        <p:nvPicPr>
          <p:cNvPr id="1026" name="Picture 2" descr="D:\User1\Desktop\Новая папка (6)\57379ded5ed2629ab778aad70bff6eb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4086225" cy="3467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ИГРУШКИ НЕ ПРОСТЫЕ..ГЛИНЯНЫЕ И РОСПИСНЫЕ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10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3456384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ерез горные отроги,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крыши деревень,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Красноногий,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желторогий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Мчится глиняный олень!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52736"/>
            <a:ext cx="4176464" cy="4536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4949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20888"/>
            <a:ext cx="3240360" cy="3738389"/>
          </a:xfrm>
          <a:prstGeom prst="rect">
            <a:avLst/>
          </a:prstGeom>
        </p:spPr>
      </p:pic>
      <p:pic>
        <p:nvPicPr>
          <p:cNvPr id="2050" name="Picture 2" descr="D:\User1\Desktop\Новая папка (6)\как-рисовать-дымковскую-игрушк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34" y="260648"/>
            <a:ext cx="4799597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93297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3898776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индюк нарядный.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Весь такой он ладный.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большого индюка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расписаны бока.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Посмотрите, пышный хвост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него совсем на прост- точно солнечный цветок.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 алеет гребешок.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4664"/>
            <a:ext cx="4613523" cy="5688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7780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904"/>
            <a:ext cx="4202832" cy="3672409"/>
          </a:xfrm>
          <a:prstGeom prst="rect">
            <a:avLst/>
          </a:prstGeom>
        </p:spPr>
      </p:pic>
      <p:pic>
        <p:nvPicPr>
          <p:cNvPr id="3074" name="Picture 2" descr="D:\User1\Desktop\Новая папка (6)\fcb85faa0d3da2ae9ad70984ab8q--dlya-doma-i-interera-indy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2656"/>
            <a:ext cx="3000583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84035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16561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Заплелись густые травы,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Закудрявились луга,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и сам я весь кудрявый,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Даже завитком рога!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20888"/>
            <a:ext cx="7056784" cy="3888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9823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TFR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686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836712"/>
            <a:ext cx="5904656" cy="52174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Просто диво - безделушка,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Зовут ее народная игрушка.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лесах синих зародилась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глины красной заводилась,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песочка чистой речки,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Обжигалась в жаркой печке,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Краской яркой покрывалась,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Позолотой наряжалась.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4104456" cy="31047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58954"/>
            <a:ext cx="3312368" cy="3650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1259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375476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барынь алые щеки и губки,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Нарядные платья и теплые шубки.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Хоть весь базар обойдете,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Лучше барынь не найдете!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752646"/>
            <a:ext cx="4801134" cy="5256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0498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4104456" cy="6408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0648"/>
            <a:ext cx="3960440" cy="6408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0141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3645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620688"/>
            <a:ext cx="7200800" cy="532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вот </a:t>
            </a:r>
            <a:r>
              <a:rPr lang="ru-RU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ковалеры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AF5"/>
              </a:clrFrom>
              <a:clrTo>
                <a:srgbClr val="FDFAF5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2857500" cy="4104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AF5"/>
              </a:clrFrom>
              <a:clrTo>
                <a:srgbClr val="FDFAF5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4026024" cy="4032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3193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88640"/>
            <a:ext cx="8784976" cy="6097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548680"/>
            <a:ext cx="338437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под Тулой деревенька,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Филимоново зовут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живут там мастерицы,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добро в дома несут.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добро там не простое,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 злато, серебро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Филимоновской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игрушкой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Называется оно!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823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ACED0"/>
              </a:clrFrom>
              <a:clrTo>
                <a:srgbClr val="DACED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548680"/>
            <a:ext cx="4314056" cy="5832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limonovskaya-igrus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4176464" cy="6336704"/>
          </a:xfrm>
          <a:prstGeom prst="rect">
            <a:avLst/>
          </a:prstGeom>
        </p:spPr>
      </p:pic>
      <p:pic>
        <p:nvPicPr>
          <p:cNvPr id="6" name="Рисунок 5" descr="cda7fe178c74b1fa6eb1d7a692ef0f3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EAE0"/>
              </a:clrFrom>
              <a:clrTo>
                <a:srgbClr val="F4EA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88640"/>
            <a:ext cx="4104456" cy="6336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8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374232"/>
            <a:ext cx="4032448" cy="3079104"/>
          </a:xfrm>
          <a:prstGeom prst="rect">
            <a:avLst/>
          </a:prstGeom>
        </p:spPr>
      </p:pic>
      <p:pic>
        <p:nvPicPr>
          <p:cNvPr id="6" name="Рисунок 5" descr="i (6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32656"/>
            <a:ext cx="3960440" cy="3024336"/>
          </a:xfrm>
          <a:prstGeom prst="rect">
            <a:avLst/>
          </a:prstGeom>
        </p:spPr>
      </p:pic>
      <p:pic>
        <p:nvPicPr>
          <p:cNvPr id="7" name="Рисунок 6" descr="72048889-581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04664"/>
            <a:ext cx="4032448" cy="5976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il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3672408" cy="3168352"/>
          </a:xfrm>
          <a:prstGeom prst="rect">
            <a:avLst/>
          </a:prstGeom>
        </p:spPr>
      </p:pic>
      <p:pic>
        <p:nvPicPr>
          <p:cNvPr id="7" name="Рисунок 6" descr="1355202496_filimon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60648"/>
            <a:ext cx="4104456" cy="2736304"/>
          </a:xfrm>
          <a:prstGeom prst="rect">
            <a:avLst/>
          </a:prstGeom>
        </p:spPr>
      </p:pic>
      <p:pic>
        <p:nvPicPr>
          <p:cNvPr id="9" name="Рисунок 8" descr="87c2920846-russkij-stil-filimonovskaya-igrushka-kot-n54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212976"/>
            <a:ext cx="4104456" cy="3165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TFR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0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Знакомить детей с народным творчеством России, на примере народных игрушек. Обогащать зрительные впечатления, формировать эстетические чувства и оценки. Обратить внимание детей на образную выразительность предметов искусства. </a:t>
            </a:r>
          </a:p>
          <a:p>
            <a:pPr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«КОНИК-КАТАЛКА»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296145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 у игрушки - развитие детской силы, выносливости, глазомера, смекалки...</a:t>
            </a:r>
          </a:p>
          <a:p>
            <a:endParaRPr lang="ru-RU" dirty="0"/>
          </a:p>
        </p:txBody>
      </p:sp>
      <p:pic>
        <p:nvPicPr>
          <p:cNvPr id="4" name="Рисунок 3" descr="http://velesovskazes.ucoz.ru/Veles/Konik-katalka.jpg"/>
          <p:cNvPicPr/>
          <p:nvPr/>
        </p:nvPicPr>
        <p:blipFill>
          <a:blip r:embed="rId2" cstate="print">
            <a:clrChange>
              <a:clrFrom>
                <a:srgbClr val="F7F6C8"/>
              </a:clrFrom>
              <a:clrTo>
                <a:srgbClr val="F7F6C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2996952"/>
            <a:ext cx="460851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3806">
            <a:off x="539553" y="934878"/>
            <a:ext cx="3516005" cy="25282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8489">
            <a:off x="4504567" y="789603"/>
            <a:ext cx="4248472" cy="2818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55" y="3573016"/>
            <a:ext cx="3816424" cy="29242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4278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«НЕВАЛЯШКА»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16832"/>
            <a:ext cx="3106688" cy="432048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800" b="1" i="1" dirty="0" smtClean="0">
                <a:latin typeface="Times New Roman" pitchFamily="18" charset="0"/>
                <a:cs typeface="Times New Roman" pitchFamily="18" charset="0"/>
              </a:rPr>
              <a:t>Цель: развитие координации движений, слуха, цветового восприятия и пространственного воображения.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Рисунок 3" descr="неволяш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936" y="1412776"/>
            <a:ext cx="4824536" cy="504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1\Desktop\Новая папка (6)\DSC_0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69831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25200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«ПАЛКА КАТАЛКА»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4320480" cy="489654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Палка-каталка предназначена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не только для развлечений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, но и для развития новых навыков, возможностей и способностей у ребенка. Основная деталь игрушки – специально подобранная по росту ребенка, палка-трость, приспособленная для управления игрушкой и удобства передвижения.</a:t>
            </a:r>
          </a:p>
          <a:p>
            <a:pPr>
              <a:lnSpc>
                <a:spcPct val="170000"/>
              </a:lnSpc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Палка-каталка является для малыша некой опорой при ходьбе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, чем-то весьма увлекательным, занимательным и необычным.</a:t>
            </a:r>
          </a:p>
          <a:p>
            <a:pPr>
              <a:buNone/>
            </a:pPr>
            <a:endParaRPr lang="ru-RU" i="1" dirty="0"/>
          </a:p>
        </p:txBody>
      </p:sp>
      <p:pic>
        <p:nvPicPr>
          <p:cNvPr id="4" name="Рисунок 3" descr="http://velesovskazes.ucoz.ru/Veles/Palka-katalka.jpg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1412776"/>
            <a:ext cx="345638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3106688" cy="568863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Алый шелковый платочек, яркий сарафан в цветочек,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Упирается рука   в деревянные бока.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внутри секреты есть: может три, а может шесть.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Разрумянилась немножко, кто это….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20688"/>
            <a:ext cx="3816424" cy="5256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2256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ВЯТСКАЯ МАТРЕШКА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Вятская матрешка – наиболее северная из всех Российских матрешек. Она изображает девушку-северянку с мягкой застенчивой улыбкой. Ее милое приветливое личико завораживает и притягивает.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НА ПРЕЗЕНТАЦИЮ\вятская матрешка\вят. м 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4680520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5352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1"/>
            <a:ext cx="8640960" cy="6408712"/>
          </a:xfrm>
        </p:spPr>
      </p:pic>
    </p:spTree>
    <p:extLst>
      <p:ext uri="{BB962C8B-B14F-4D97-AF65-F5344CB8AC3E}">
        <p14:creationId xmlns="" xmlns:p14="http://schemas.microsoft.com/office/powerpoint/2010/main" val="2101933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ятская матреш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3672408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из тихого, зеленого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Городка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Семёнова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в гости к вам пришла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Букет цветов садовых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розовых, бардовых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подарок принесла!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10" y="332656"/>
            <a:ext cx="4574282" cy="571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064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6EAEB"/>
              </a:clrFrom>
              <a:clrTo>
                <a:srgbClr val="E6EAE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3850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383</TotalTime>
  <Words>385</Words>
  <Application>Microsoft Office PowerPoint</Application>
  <PresentationFormat>Экран (4:3)</PresentationFormat>
  <Paragraphs>70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Изящная</vt:lpstr>
      <vt:lpstr>Слайд 1</vt:lpstr>
      <vt:lpstr>Слайд 2</vt:lpstr>
      <vt:lpstr>Цель:</vt:lpstr>
      <vt:lpstr>Слайд 4</vt:lpstr>
      <vt:lpstr>ВЯТСКАЯ МАТРЕШКА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ИГРУШКИ НЕ ПРОСТЫЕ..ГЛИНЯНЫЕ И РОСПИСНЫЕ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«КОНИК-КАТАЛКА»</vt:lpstr>
      <vt:lpstr>Слайд 31</vt:lpstr>
      <vt:lpstr>«НЕВАЛЯШКА»</vt:lpstr>
      <vt:lpstr>Слайд 33</vt:lpstr>
      <vt:lpstr>«ПАЛКА КАТАЛКА»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</dc:title>
  <dc:creator>st1202</dc:creator>
  <cp:lastModifiedBy>User</cp:lastModifiedBy>
  <cp:revision>51</cp:revision>
  <dcterms:created xsi:type="dcterms:W3CDTF">2014-10-30T14:57:48Z</dcterms:created>
  <dcterms:modified xsi:type="dcterms:W3CDTF">2023-05-25T05:02:08Z</dcterms:modified>
</cp:coreProperties>
</file>