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оробей.png"/>
          <p:cNvPicPr>
            <a:picLocks noChangeAspect="1" noChangeArrowheads="1"/>
          </p:cNvPicPr>
          <p:nvPr/>
        </p:nvPicPr>
        <p:blipFill>
          <a:blip r:embed="rId2"/>
          <a:srcRect l="8333" t="20833" r="7291" b="20833"/>
          <a:stretch>
            <a:fillRect/>
          </a:stretch>
        </p:blipFill>
        <p:spPr bwMode="auto">
          <a:xfrm>
            <a:off x="642910" y="500042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ор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otokonkursy_mg_2121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761" t="7229" r="35971" b="12048"/>
          <a:stretch>
            <a:fillRect/>
          </a:stretch>
        </p:blipFill>
        <p:spPr bwMode="auto">
          <a:xfrm>
            <a:off x="1142976" y="428604"/>
            <a:ext cx="621510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неги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43" t="13574" r="14604" b="13819"/>
          <a:stretch>
            <a:fillRect/>
          </a:stretch>
        </p:blipFill>
        <p:spPr bwMode="auto">
          <a:xfrm>
            <a:off x="1357290" y="1071546"/>
            <a:ext cx="600079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ятел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47" t="7260" r="39898"/>
          <a:stretch>
            <a:fillRect/>
          </a:stretch>
        </p:blipFill>
        <p:spPr bwMode="auto">
          <a:xfrm>
            <a:off x="2500298" y="357166"/>
            <a:ext cx="428628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2022-10-17T02:33:16Z</dcterms:created>
  <dcterms:modified xsi:type="dcterms:W3CDTF">2022-10-17T02:52:36Z</dcterms:modified>
</cp:coreProperties>
</file>